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331" r:id="rId3"/>
    <p:sldId id="332" r:id="rId4"/>
    <p:sldId id="333" r:id="rId5"/>
    <p:sldId id="346" r:id="rId6"/>
    <p:sldId id="317" r:id="rId7"/>
    <p:sldId id="264" r:id="rId8"/>
    <p:sldId id="262" r:id="rId9"/>
    <p:sldId id="263" r:id="rId10"/>
    <p:sldId id="257" r:id="rId11"/>
    <p:sldId id="347" r:id="rId12"/>
  </p:sldIdLst>
  <p:sldSz cx="9144000" cy="6858000" type="screen4x3"/>
  <p:notesSz cx="6669088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2358" y="10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DE0C5-6EFF-40A8-9A4A-95912D606113}" type="datetimeFigureOut">
              <a:rPr lang="nl-NL" smtClean="0"/>
              <a:t>5-7-2017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CCBF7-F472-4825-8061-50D92ED575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3094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5-7-2017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5-7-2017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5-7-2017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5-7-2017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5-7-2017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5-7-2017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4139952" y="1052736"/>
            <a:ext cx="3960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Houtsoorten en hun kwaliteit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124744"/>
            <a:ext cx="6635080" cy="4929411"/>
          </a:xfrm>
        </p:spPr>
        <p:txBody>
          <a:bodyPr/>
          <a:lstStyle/>
          <a:p>
            <a:r>
              <a:rPr lang="nl-NL" dirty="0"/>
              <a:t>Roestvast bevestigingsmateriaal wordt aanbevolen</a:t>
            </a:r>
          </a:p>
          <a:p>
            <a:r>
              <a:rPr lang="nl-NL" dirty="0"/>
              <a:t>Nat </a:t>
            </a:r>
            <a:r>
              <a:rPr lang="nl-NL" dirty="0" smtClean="0"/>
              <a:t>eikenhout </a:t>
            </a:r>
            <a:r>
              <a:rPr lang="nl-NL" dirty="0"/>
              <a:t>is corrosief in contact met ijzer. Blauwzwarte verkleuringen zijn het gevolg van de reactie tussen ijzer en het looizuur (tannine) in het hout. </a:t>
            </a:r>
          </a:p>
          <a:p>
            <a:r>
              <a:rPr lang="nl-NL" dirty="0"/>
              <a:t>Eiken in contact met cement of beton zal het uitharden hiervan vertragen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413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/>
          <a:srcRect l="17151" t="13280" r="18050" b="6800"/>
          <a:stretch/>
        </p:blipFill>
        <p:spPr>
          <a:xfrm>
            <a:off x="1259632" y="1268761"/>
            <a:ext cx="7250904" cy="5589239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2339752" y="764704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Duurzaamheidsklassen van houtsoorten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9679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Houtsoorten en kwaliteiten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043608" y="1383159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Onvolkomenheden, ontstaan tijdens de groei:</a:t>
            </a:r>
          </a:p>
          <a:p>
            <a:endParaRPr lang="nl-N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smtClean="0"/>
              <a:t>Warrigheid, ontstaat door een onregelmatig verloop  van de vaatbundels, als gevolg van een takaanzet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smtClean="0"/>
              <a:t>Kwasten, dit zijn ingegroeide takken die geen verbinding hebben met het omringende hout en voor verzwakking zorgen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smtClean="0"/>
              <a:t>Draaigroei, een sterk verloop van de lengtevezels, sterkte neemt af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smtClean="0"/>
              <a:t>NEN 5461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39128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>
                <a:latin typeface="+mn-lt"/>
              </a:rPr>
              <a:t>Onvolkomenheden, ontstaan </a:t>
            </a:r>
            <a:r>
              <a:rPr lang="nl-NL" sz="2400" dirty="0" smtClean="0">
                <a:latin typeface="+mn-lt"/>
              </a:rPr>
              <a:t>na verwerking, zagen- drogen - bewaren :</a:t>
            </a:r>
            <a:endParaRPr lang="nl-NL" sz="2400" dirty="0">
              <a:latin typeface="+mn-lt"/>
            </a:endParaRPr>
          </a:p>
          <a:p>
            <a:endParaRPr lang="nl-NL" sz="2400" dirty="0">
              <a:latin typeface="+mn-lt"/>
            </a:endParaRPr>
          </a:p>
          <a:p>
            <a:pPr lvl="1"/>
            <a:r>
              <a:rPr lang="nl-NL" sz="2000" dirty="0" smtClean="0">
                <a:latin typeface="+mn-lt"/>
              </a:rPr>
              <a:t>Kromtrekken, tijdens het drogen</a:t>
            </a:r>
          </a:p>
          <a:p>
            <a:endParaRPr lang="nl-NL" sz="2400" dirty="0" smtClean="0">
              <a:latin typeface="+mn-lt"/>
            </a:endParaRPr>
          </a:p>
          <a:p>
            <a:pPr lvl="1"/>
            <a:r>
              <a:rPr lang="nl-NL" sz="2000" dirty="0" smtClean="0">
                <a:latin typeface="+mn-lt"/>
              </a:rPr>
              <a:t>Scheluwte, tijdens het drogen in verschillende richtingen van het hout</a:t>
            </a:r>
          </a:p>
          <a:p>
            <a:endParaRPr lang="nl-NL" sz="2400" dirty="0" smtClean="0">
              <a:latin typeface="+mn-lt"/>
            </a:endParaRPr>
          </a:p>
          <a:p>
            <a:pPr lvl="1"/>
            <a:r>
              <a:rPr lang="nl-NL" sz="2000" dirty="0" smtClean="0">
                <a:latin typeface="+mn-lt"/>
              </a:rPr>
              <a:t>Werken van het hout, krimp en rek onder invloed van water</a:t>
            </a:r>
          </a:p>
          <a:p>
            <a:endParaRPr lang="nl-NL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469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136" y="836712"/>
            <a:ext cx="7320126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29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Structuur en eigenschappen van hout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23728" y="1124744"/>
            <a:ext cx="6635080" cy="4929411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Vuren</a:t>
            </a:r>
          </a:p>
          <a:p>
            <a:r>
              <a:rPr lang="nl-NL" dirty="0" smtClean="0"/>
              <a:t>Douglas</a:t>
            </a:r>
          </a:p>
          <a:p>
            <a:r>
              <a:rPr lang="nl-NL" dirty="0" smtClean="0"/>
              <a:t>Lariks</a:t>
            </a:r>
          </a:p>
          <a:p>
            <a:r>
              <a:rPr lang="nl-NL" dirty="0" smtClean="0"/>
              <a:t>Eikenhout</a:t>
            </a:r>
          </a:p>
          <a:p>
            <a:endParaRPr lang="nl-NL" dirty="0" smtClean="0"/>
          </a:p>
          <a:p>
            <a:r>
              <a:rPr lang="nl-NL" dirty="0"/>
              <a:t>Bevestiging schroeven of </a:t>
            </a:r>
            <a:r>
              <a:rPr lang="nl-NL" dirty="0" smtClean="0"/>
              <a:t>nagelen voorboren </a:t>
            </a:r>
            <a:r>
              <a:rPr lang="nl-NL" dirty="0"/>
              <a:t>aangeraden</a:t>
            </a:r>
          </a:p>
          <a:p>
            <a:r>
              <a:rPr lang="nl-NL" dirty="0"/>
              <a:t>Schroeven met speciale boor punt verkrijgbaar</a:t>
            </a:r>
          </a:p>
          <a:p>
            <a:r>
              <a:rPr lang="nl-NL" dirty="0" smtClean="0"/>
              <a:t>Goed </a:t>
            </a:r>
            <a:r>
              <a:rPr lang="nl-NL" dirty="0"/>
              <a:t>te verwerken met scherp gereedschap</a:t>
            </a:r>
          </a:p>
          <a:p>
            <a:r>
              <a:rPr lang="nl-NL" dirty="0"/>
              <a:t>Slecht te </a:t>
            </a:r>
            <a:r>
              <a:rPr lang="nl-NL" dirty="0" smtClean="0"/>
              <a:t>buigen (naaldhout)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262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Vuren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Eigenschappen </a:t>
            </a:r>
            <a:r>
              <a:rPr lang="nl-NL" dirty="0" smtClean="0"/>
              <a:t>Vuren </a:t>
            </a:r>
            <a:r>
              <a:rPr lang="nl-NL" dirty="0"/>
              <a:t>Hout</a:t>
            </a:r>
          </a:p>
          <a:p>
            <a:endParaRPr lang="nl-NL" dirty="0"/>
          </a:p>
          <a:p>
            <a:r>
              <a:rPr lang="nl-NL" dirty="0" smtClean="0"/>
              <a:t>Veel aangevoerde </a:t>
            </a:r>
            <a:r>
              <a:rPr lang="nl-NL" dirty="0"/>
              <a:t>Europese </a:t>
            </a:r>
            <a:r>
              <a:rPr lang="nl-NL" dirty="0" smtClean="0"/>
              <a:t>naaldhoutsoort voor de bouw   </a:t>
            </a:r>
            <a:endParaRPr lang="nl-NL" dirty="0"/>
          </a:p>
          <a:p>
            <a:r>
              <a:rPr lang="nl-NL" dirty="0"/>
              <a:t>Nerf is fijn </a:t>
            </a:r>
            <a:endParaRPr lang="nl-NL" dirty="0" smtClean="0"/>
          </a:p>
          <a:p>
            <a:r>
              <a:rPr lang="nl-NL" dirty="0" smtClean="0"/>
              <a:t>Levensduur </a:t>
            </a:r>
            <a:r>
              <a:rPr lang="nl-NL" dirty="0"/>
              <a:t>onbehandeld </a:t>
            </a:r>
            <a:r>
              <a:rPr lang="nl-NL" dirty="0" smtClean="0"/>
              <a:t>&lt;5 </a:t>
            </a:r>
            <a:r>
              <a:rPr lang="nl-NL" dirty="0"/>
              <a:t>jaar</a:t>
            </a:r>
          </a:p>
          <a:p>
            <a:r>
              <a:rPr lang="nl-NL" dirty="0"/>
              <a:t>Na droging wordt </a:t>
            </a:r>
            <a:r>
              <a:rPr lang="nl-NL" dirty="0" smtClean="0"/>
              <a:t>Vuren </a:t>
            </a:r>
            <a:r>
              <a:rPr lang="nl-NL" dirty="0"/>
              <a:t>steeds harder</a:t>
            </a:r>
          </a:p>
          <a:p>
            <a:r>
              <a:rPr lang="nl-NL" dirty="0" smtClean="0"/>
              <a:t>Geen kleurverschil tussen kern-  en </a:t>
            </a:r>
            <a:r>
              <a:rPr lang="nl-NL" dirty="0"/>
              <a:t>spinthout </a:t>
            </a:r>
            <a:r>
              <a:rPr lang="nl-NL" dirty="0" smtClean="0"/>
              <a:t>bijna wit tot  bleek geelbruin</a:t>
            </a:r>
            <a:endParaRPr lang="nl-NL" dirty="0"/>
          </a:p>
          <a:p>
            <a:r>
              <a:rPr lang="nl-NL" dirty="0"/>
              <a:t>Onbehandeld verkleurt </a:t>
            </a:r>
            <a:r>
              <a:rPr lang="nl-NL" dirty="0" smtClean="0"/>
              <a:t>vuren </a:t>
            </a:r>
            <a:r>
              <a:rPr lang="nl-NL" dirty="0"/>
              <a:t>naar </a:t>
            </a:r>
            <a:r>
              <a:rPr lang="nl-NL" dirty="0" smtClean="0"/>
              <a:t>geelbruin</a:t>
            </a:r>
          </a:p>
          <a:p>
            <a:r>
              <a:rPr lang="nl-NL" dirty="0" smtClean="0"/>
              <a:t>Geurloos / harszakken, in tegenstelling tot grenen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197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Douglas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Eigenschappen Douglas Hout</a:t>
            </a:r>
          </a:p>
          <a:p>
            <a:endParaRPr lang="nl-NL" dirty="0" smtClean="0"/>
          </a:p>
          <a:p>
            <a:r>
              <a:rPr lang="nl-NL" dirty="0" smtClean="0"/>
              <a:t>Een </a:t>
            </a:r>
            <a:r>
              <a:rPr lang="nl-NL" dirty="0"/>
              <a:t>van de hardste Europese naaldhoutsoorten   </a:t>
            </a:r>
          </a:p>
          <a:p>
            <a:r>
              <a:rPr lang="nl-NL" dirty="0"/>
              <a:t>Nerf is fijn tot matig grof</a:t>
            </a:r>
          </a:p>
          <a:p>
            <a:r>
              <a:rPr lang="nl-NL" dirty="0"/>
              <a:t>Levensduur onbehandeld 10-15 jaar</a:t>
            </a:r>
          </a:p>
          <a:p>
            <a:r>
              <a:rPr lang="nl-NL" dirty="0"/>
              <a:t>Na droging wordt Douglas steeds harder</a:t>
            </a:r>
          </a:p>
          <a:p>
            <a:r>
              <a:rPr lang="nl-NL" dirty="0"/>
              <a:t>Kleur Kernhout roodbruin, Kleur spinthout geelachtig</a:t>
            </a:r>
          </a:p>
          <a:p>
            <a:r>
              <a:rPr lang="nl-NL" dirty="0"/>
              <a:t>Onbehandeld verkleurt Douglas naar blauw grijze </a:t>
            </a:r>
            <a:r>
              <a:rPr lang="nl-NL" dirty="0" smtClean="0"/>
              <a:t>tint</a:t>
            </a:r>
          </a:p>
          <a:p>
            <a:r>
              <a:rPr lang="nl-NL" dirty="0"/>
              <a:t>Douglas goed te verlijmen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840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3" y="-243408"/>
            <a:ext cx="25241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Lariks </a:t>
            </a:r>
            <a:r>
              <a:rPr lang="nl-NL" dirty="0"/>
              <a:t>Hout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60648"/>
            <a:ext cx="7272808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nl-NL" sz="2400" dirty="0"/>
          </a:p>
          <a:p>
            <a:r>
              <a:rPr lang="nl-NL" sz="2400" dirty="0"/>
              <a:t>Eigenschappen </a:t>
            </a:r>
            <a:r>
              <a:rPr lang="nl-NL" sz="2400" dirty="0" smtClean="0"/>
              <a:t>Lariks </a:t>
            </a:r>
            <a:r>
              <a:rPr lang="nl-NL" sz="2400" dirty="0"/>
              <a:t>Hout</a:t>
            </a:r>
          </a:p>
          <a:p>
            <a:endParaRPr lang="nl-NL" sz="2400" dirty="0" smtClean="0"/>
          </a:p>
          <a:p>
            <a:r>
              <a:rPr lang="nl-NL" sz="2400" dirty="0" smtClean="0"/>
              <a:t>Op Taxus na de beste </a:t>
            </a:r>
            <a:r>
              <a:rPr lang="nl-NL" sz="2400" dirty="0"/>
              <a:t>Europese </a:t>
            </a:r>
            <a:r>
              <a:rPr lang="nl-NL" sz="2400" dirty="0" smtClean="0"/>
              <a:t>naaldhoutsoort   </a:t>
            </a:r>
            <a:endParaRPr lang="nl-NL" sz="2400" dirty="0"/>
          </a:p>
          <a:p>
            <a:r>
              <a:rPr lang="nl-NL" sz="2400" dirty="0"/>
              <a:t>Nerf is fijn </a:t>
            </a:r>
          </a:p>
          <a:p>
            <a:r>
              <a:rPr lang="nl-NL" sz="2400" dirty="0"/>
              <a:t>Levensduur onbehandeld 10-15 jaar</a:t>
            </a:r>
          </a:p>
          <a:p>
            <a:r>
              <a:rPr lang="nl-NL" sz="2400" dirty="0" smtClean="0"/>
              <a:t>Gewaterd Lariks neemt makkelijk vocht op dan vers Lariks</a:t>
            </a:r>
            <a:endParaRPr lang="nl-NL" sz="2400" dirty="0"/>
          </a:p>
          <a:p>
            <a:r>
              <a:rPr lang="nl-NL" sz="2400" dirty="0"/>
              <a:t>Kleur </a:t>
            </a:r>
            <a:r>
              <a:rPr lang="nl-NL" sz="2400" dirty="0" smtClean="0"/>
              <a:t>kernhout van </a:t>
            </a:r>
            <a:r>
              <a:rPr lang="nl-NL" sz="2400" dirty="0"/>
              <a:t>licht geelbruin (Siberisch </a:t>
            </a:r>
            <a:r>
              <a:rPr lang="nl-NL" sz="2400" dirty="0" err="1"/>
              <a:t>larix</a:t>
            </a:r>
            <a:r>
              <a:rPr lang="nl-NL" sz="2400" dirty="0"/>
              <a:t>), geelbruin, </a:t>
            </a:r>
            <a:r>
              <a:rPr lang="nl-NL" sz="2400" dirty="0" err="1"/>
              <a:t>rozeachtig</a:t>
            </a:r>
            <a:r>
              <a:rPr lang="nl-NL" sz="2400" dirty="0"/>
              <a:t> tot roodachtig </a:t>
            </a:r>
            <a:r>
              <a:rPr lang="nl-NL" sz="2400" dirty="0" smtClean="0"/>
              <a:t>bruin, </a:t>
            </a:r>
            <a:r>
              <a:rPr lang="nl-NL" sz="2400" dirty="0"/>
              <a:t>Kleur spinthout </a:t>
            </a:r>
            <a:r>
              <a:rPr lang="nl-NL" sz="2400" dirty="0" smtClean="0"/>
              <a:t>geelachtig tot </a:t>
            </a:r>
            <a:r>
              <a:rPr lang="nl-NL" sz="2400" dirty="0"/>
              <a:t>vuilwit van </a:t>
            </a:r>
            <a:r>
              <a:rPr lang="nl-NL" sz="2400" dirty="0" smtClean="0"/>
              <a:t>kleur</a:t>
            </a:r>
            <a:endParaRPr lang="nl-NL" sz="2400" dirty="0"/>
          </a:p>
          <a:p>
            <a:r>
              <a:rPr lang="nl-NL" sz="2400" dirty="0"/>
              <a:t>Onbehandeld verkleurt </a:t>
            </a:r>
            <a:r>
              <a:rPr lang="nl-NL" sz="2400" dirty="0" smtClean="0"/>
              <a:t>Lariks naar </a:t>
            </a:r>
            <a:r>
              <a:rPr lang="nl-NL" sz="2400" dirty="0"/>
              <a:t>blauw grijze </a:t>
            </a:r>
            <a:r>
              <a:rPr lang="nl-NL" sz="2400" dirty="0" smtClean="0"/>
              <a:t>tint</a:t>
            </a:r>
          </a:p>
          <a:p>
            <a:r>
              <a:rPr lang="nl-NL" sz="2400" dirty="0"/>
              <a:t>Lariks minder goed te verlijmen (hars)</a:t>
            </a:r>
          </a:p>
          <a:p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56586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Europees Eiken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908720"/>
            <a:ext cx="7992888" cy="4929411"/>
          </a:xfrm>
        </p:spPr>
        <p:txBody>
          <a:bodyPr>
            <a:noAutofit/>
          </a:bodyPr>
          <a:lstStyle/>
          <a:p>
            <a:r>
              <a:rPr lang="nl-NL" dirty="0"/>
              <a:t>Eigenschappen </a:t>
            </a:r>
            <a:r>
              <a:rPr lang="nl-NL" dirty="0" smtClean="0"/>
              <a:t>Eikenhout</a:t>
            </a:r>
            <a:endParaRPr lang="nl-NL" dirty="0"/>
          </a:p>
          <a:p>
            <a:endParaRPr lang="nl-NL" dirty="0"/>
          </a:p>
          <a:p>
            <a:r>
              <a:rPr lang="nl-NL" dirty="0" smtClean="0"/>
              <a:t>Toepassing onbeperkt, constructiebouw, levensmiddelenindustrie etc.</a:t>
            </a:r>
          </a:p>
          <a:p>
            <a:r>
              <a:rPr lang="nl-NL" dirty="0" smtClean="0"/>
              <a:t>Nerf </a:t>
            </a:r>
            <a:r>
              <a:rPr lang="nl-NL" dirty="0"/>
              <a:t>is </a:t>
            </a:r>
            <a:r>
              <a:rPr lang="nl-NL" dirty="0" smtClean="0"/>
              <a:t>matig grof tot grof </a:t>
            </a:r>
            <a:endParaRPr lang="nl-NL" dirty="0"/>
          </a:p>
          <a:p>
            <a:r>
              <a:rPr lang="nl-NL" dirty="0" smtClean="0"/>
              <a:t>Levensduur kernhout </a:t>
            </a:r>
            <a:r>
              <a:rPr lang="nl-NL" dirty="0"/>
              <a:t>onbehandeld </a:t>
            </a:r>
            <a:r>
              <a:rPr lang="nl-NL" dirty="0" smtClean="0"/>
              <a:t>&gt;25 </a:t>
            </a:r>
            <a:r>
              <a:rPr lang="nl-NL" dirty="0"/>
              <a:t>jaar</a:t>
            </a:r>
          </a:p>
          <a:p>
            <a:r>
              <a:rPr lang="nl-NL" dirty="0"/>
              <a:t>Na droging wordt </a:t>
            </a:r>
            <a:r>
              <a:rPr lang="nl-NL" dirty="0" smtClean="0"/>
              <a:t>Eiken </a:t>
            </a:r>
            <a:r>
              <a:rPr lang="nl-NL" dirty="0"/>
              <a:t>steeds harder</a:t>
            </a:r>
          </a:p>
          <a:p>
            <a:r>
              <a:rPr lang="nl-NL" dirty="0" smtClean="0"/>
              <a:t>Eiken </a:t>
            </a:r>
            <a:r>
              <a:rPr lang="nl-NL" dirty="0"/>
              <a:t>kernhout heeft een geelbruine tot donkerbruine kleur en steekt duidelijk af tegen het 25-50 mm brede bleekbruine spint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055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391</Words>
  <Application>Microsoft Office PowerPoint</Application>
  <PresentationFormat>Diavoorstelling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Kantoorthema</vt:lpstr>
      <vt:lpstr>PowerPoint-presentatie</vt:lpstr>
      <vt:lpstr>Houtsoorten en kwaliteiten</vt:lpstr>
      <vt:lpstr>PowerPoint-presentatie</vt:lpstr>
      <vt:lpstr>PowerPoint-presentatie</vt:lpstr>
      <vt:lpstr>Structuur en eigenschappen van hout</vt:lpstr>
      <vt:lpstr>Vuren</vt:lpstr>
      <vt:lpstr>Douglas</vt:lpstr>
      <vt:lpstr>Lariks Hout </vt:lpstr>
      <vt:lpstr>Europees Eiken</vt:lpstr>
      <vt:lpstr>PowerPoint-presentatie</vt:lpstr>
      <vt:lpstr>PowerPoint-presentatie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Johan Wellens</cp:lastModifiedBy>
  <cp:revision>76</cp:revision>
  <cp:lastPrinted>2015-02-09T15:40:05Z</cp:lastPrinted>
  <dcterms:created xsi:type="dcterms:W3CDTF">2013-11-15T15:05:42Z</dcterms:created>
  <dcterms:modified xsi:type="dcterms:W3CDTF">2017-07-05T09:04:24Z</dcterms:modified>
</cp:coreProperties>
</file>